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4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C81352-D0C2-F042-6A75-232914647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87FFA70-68F0-0973-A116-49304C8EF5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F7AA20-359B-2C4E-0933-FAA1D627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A01FD3-0B91-6E0A-03AF-219C349C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791F17-45AF-D2BC-090E-1B624C64E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378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37881E-4B5B-39DC-6202-BEBCD790A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29C6663-929C-A5A4-0B67-7C1849478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BA5DC5-5BA7-E57D-3902-9F1F75D5A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C20538-A7AA-1FCB-82D4-351EA954A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F56E9F-5D2C-2BC0-A74F-6D0D56EEA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5649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778B11F-33BD-1F56-B6F5-3DE514A85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D0FF07E-238D-7282-3DBE-2A10C5526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4E50CC-9275-2E91-59E5-17C24BC9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449DBB-9E29-E12F-6B17-A9CCBB4E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D7DA4C-337F-4FF2-1B60-96F0F98BC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307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FCE946-4771-5AD9-9E16-3EFE33813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B77903-ADAE-84E2-F4CB-8A7801FA5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F9582E-8DE3-4DB8-3BB5-75526DC9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DFB54E-7960-030D-94D9-46B84F6BE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FF872C-0B23-0543-93B4-3992150BA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383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FA24EF-7514-4880-A286-9704BB6A0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0C72F1-2A13-C9EE-F4FF-91DB8676D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AD7449-607B-EA28-B353-2DC2BEB3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0F0AA0-9155-03D3-E825-2C73959A5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5AFFCF-9E1A-3EEE-B265-92251E88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949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59050C-CD51-0280-6276-4B2305423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F2F5E4-C899-04E1-68ED-32D6CC27D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49959E-0224-00B4-E886-37A75C819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12126BC-3813-B3AA-16B2-116090301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8786D9C-E7BC-BCE8-686A-C5DEE2E43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C3B953-9C53-1002-B231-6B1E34B18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818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6D9F54-9AA3-C411-F55C-33A7ACEC3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5F02EA-A399-E7CD-29AA-CEC612C68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F97B5E9-50A9-AAFD-F1FE-EEFDFE701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E872BE2-9738-2AD9-FDE8-5F94AF5E22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047B32E-0889-EFFC-8B9C-E7922E15F4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3601A36-5489-9918-1312-3FEF0C290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9860300-B19D-8F36-4BF5-9F3DEA2FF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A494A3D-DC07-8AFB-34D5-3718DBA51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09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6621F0-9E3E-7CC3-503E-7419C88F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2E3829D-D9AC-C41E-3602-E3ABE5206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3CB9E0D-E22B-EA24-B0F3-9B80901D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8110BCD-D248-B24F-00F7-BE7AF1F1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73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680D32E-0D5E-9E24-FF3C-3B7C5E9D9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B05D440-198B-9A38-6EE4-2EF1F06AF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291364A-835A-9414-11F7-F80E43835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893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AA3A34-0A3C-F4B6-A6F5-32FDB7B42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36B547-BF7F-D837-BF09-673A318D5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FF29542-391D-5475-A1D8-A07753F20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FA2DB40-A291-C38E-3299-70030011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F2FF52E-AA63-B84B-6194-E327E631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FA9E67-59A6-DE05-93F7-5BA091AF5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5924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57E0D3-AFDA-A113-70CA-8C49A57B0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627537E-D17E-77FD-6FD7-4B658A4A31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47A043-BEC8-B548-DB07-4441BF21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380759-0573-523A-C2AE-0B6FFFF30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03244FF-47C9-7252-566C-A9D65107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2C95EA-50EC-2991-1454-4D9818D34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687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B48CBA4-F920-95B1-FCB0-118891E0F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8036BE4-B281-B4A7-F6E7-E4B817EAF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EACB86-5FDA-F020-9EC0-ABF2AEC40D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BEFC9-EF05-4A9B-AD7C-7F313AB2C50C}" type="datetimeFigureOut">
              <a:rPr lang="it-IT" smtClean="0"/>
              <a:t>05/05/2025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4CB7FB-1259-6929-8D37-6C68B4534B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B03B01-36EB-6DFF-296D-91C4B84AB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B035-ECEC-4381-B429-7360AEADA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5782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aialtavallebrembana.it/radunoseniores202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14CFC1-97E2-3B38-4282-8A8C3E51B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550" y="469377"/>
            <a:ext cx="10090756" cy="7096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</a:pP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O.T.T.O. Escursionismo LOMBARDIA</a:t>
            </a:r>
            <a:r>
              <a:rPr lang="it-IT" sz="1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 DI LAVORO ESCURSIONISMO SENIORES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22B2B7E8-485E-E132-5968-D899EC163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707"/>
            <a:ext cx="10515600" cy="4923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O.T.T.O. Escursionismo LOMBARDIA </a:t>
            </a:r>
            <a:r>
              <a:rPr lang="it-IT" sz="2800" b="1" kern="100" dirty="0" err="1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GdL</a:t>
            </a:r>
            <a:r>
              <a:rPr lang="it-IT" sz="2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Seniores</a:t>
            </a:r>
          </a:p>
          <a:p>
            <a:pPr marL="0" indent="0" algn="ctr">
              <a:buNone/>
            </a:pPr>
            <a:endParaRPr lang="it-IT" sz="2800" b="1" kern="100" dirty="0">
              <a:solidFill>
                <a:srgbClr val="0033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4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Chi siamo</a:t>
            </a:r>
          </a:p>
          <a:p>
            <a:r>
              <a:rPr lang="it-IT" sz="4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Ruolo</a:t>
            </a:r>
          </a:p>
          <a:p>
            <a:r>
              <a:rPr lang="it-IT" sz="4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Progetti 2025</a:t>
            </a:r>
          </a:p>
          <a:p>
            <a:r>
              <a:rPr lang="it-IT" sz="4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Risultati pre-convegno Lombardia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AC878A8-9199-5114-75B2-0A07F8E72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956" y="310345"/>
            <a:ext cx="914400" cy="868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1">
            <a:extLst>
              <a:ext uri="{FF2B5EF4-FFF2-40B4-BE49-F238E27FC236}">
                <a16:creationId xmlns:a16="http://schemas.microsoft.com/office/drawing/2014/main" id="{E16DC7FB-538E-CEAE-5CD2-0D60116388CA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84694" y="469377"/>
            <a:ext cx="914400" cy="68897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401054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290F9-D1E0-22A7-A2EF-96F6D23D6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009F0E-9828-09DF-841A-850A3F937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550" y="469377"/>
            <a:ext cx="10090756" cy="7096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</a:pP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O.T.T.O. Escursionismo LOMBARDIA</a:t>
            </a:r>
            <a:r>
              <a:rPr lang="it-IT" sz="1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 DI LAVORO ESCURSIONISMO SENIORES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10D7BD4A-84A9-C0FC-EA5A-7B35CCA76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707"/>
            <a:ext cx="10515600" cy="4923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0" indent="0" algn="ctr">
              <a:buNone/>
            </a:pPr>
            <a:endParaRPr lang="it-IT" sz="2800" b="1" kern="100" dirty="0">
              <a:solidFill>
                <a:srgbClr val="0033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Chi siamo</a:t>
            </a:r>
          </a:p>
          <a:p>
            <a:pPr lvl="1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composizione Seniores nominati da O.T.T.O escursionismo Lombardia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Arrizza Fabio (ANE)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Bassetti Angelo (AE)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Marconi Bruno (AE)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Nalli Roberto (ASE)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Sarto Mariangela 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Viscardi Tiziano (ANE)</a:t>
            </a:r>
          </a:p>
          <a:p>
            <a:pPr lvl="1"/>
            <a:endParaRPr lang="it-IT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it-IT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5EED8C1-2A25-E28C-5BF5-7176C7C34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956" y="310345"/>
            <a:ext cx="914400" cy="868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1">
            <a:extLst>
              <a:ext uri="{FF2B5EF4-FFF2-40B4-BE49-F238E27FC236}">
                <a16:creationId xmlns:a16="http://schemas.microsoft.com/office/drawing/2014/main" id="{D4974A46-F4C0-5E31-9708-608FA96C6CBB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84694" y="469377"/>
            <a:ext cx="914400" cy="68897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1876709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918C4-02FC-99BE-3196-289883AE5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5A4536-76C2-41BB-49F4-316FB87ED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550" y="469377"/>
            <a:ext cx="10090756" cy="7096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</a:pP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O.T.T.O. Escursionismo LOMBARDIA</a:t>
            </a:r>
            <a:r>
              <a:rPr lang="it-IT" sz="1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 DI LAVORO ESCURSIONISMO SENIORES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48E38A87-E051-55EF-60B3-8FF6544D1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707"/>
            <a:ext cx="10515600" cy="4923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2800" b="1" kern="100" dirty="0">
              <a:solidFill>
                <a:srgbClr val="0033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sz="2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Breve storia da Commissione Regionale Seniores Lombardia a rappresentanza di 2 titolati nell’OTTO</a:t>
            </a:r>
          </a:p>
          <a:p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Ruolo: collegamento tra i gruppi seniores lombardi e l’organismo tecnico O.T.T.O favorendo il dialogo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E39230E-F184-05F0-BC63-291648296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956" y="310345"/>
            <a:ext cx="914400" cy="868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1">
            <a:extLst>
              <a:ext uri="{FF2B5EF4-FFF2-40B4-BE49-F238E27FC236}">
                <a16:creationId xmlns:a16="http://schemas.microsoft.com/office/drawing/2014/main" id="{3B1199C4-94FE-BCF5-5B70-5EA88F076D6D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84694" y="469377"/>
            <a:ext cx="914400" cy="68897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062623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0BEDB-33EC-DAAC-FEFC-40D93EF5C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C1F79A-B8D3-F71A-4921-178772DCE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550" y="469377"/>
            <a:ext cx="10090756" cy="7096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</a:pP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O.T.T.O. Escursionismo LOMBARDIA</a:t>
            </a:r>
            <a:r>
              <a:rPr lang="it-IT" sz="1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 DI LAVORO ESCURSIONISMO SENIORES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25C35C60-8E51-7A85-8CFF-EDBE1D0EB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707"/>
            <a:ext cx="10515600" cy="4923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2800" b="1" kern="100" dirty="0">
              <a:solidFill>
                <a:srgbClr val="0033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Progetti 2025:</a:t>
            </a:r>
          </a:p>
          <a:p>
            <a:pPr lvl="1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30° Raduno Lombardo Seniores ultimo mercoledì  del mese: 28 maggio 2025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Sezione di Piazza Brembana in collaborazione con il </a:t>
            </a:r>
            <a:r>
              <a:rPr lang="it-IT" b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GdL</a:t>
            </a:r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Seniores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Località Mezzoldo con 4 diversi itinerari escursionistici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Per la prima volta un itinerario ciclo escursionismo MTB</a:t>
            </a:r>
          </a:p>
          <a:p>
            <a:pPr lvl="2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Programma, locandine e modalità di iscrizione disponibili sul sito:</a:t>
            </a:r>
          </a:p>
          <a:p>
            <a:pPr marL="914400" lvl="2" indent="0">
              <a:buNone/>
            </a:pPr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https://www.caialtavallebrembana.it/radunoseniores2025</a:t>
            </a:r>
            <a:endParaRPr lang="it-IT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it-IT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Pre-convegno regionale tenutosi il 25 febbraio scorso presso il </a:t>
            </a:r>
            <a:r>
              <a:rPr lang="it-IT" b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Palamonti</a:t>
            </a:r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sede della sezione di Bergamo con 20 sezioni e 47 soci partecipanti.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291A1E2-A24E-1D5E-2A93-278FD03A4E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956" y="310345"/>
            <a:ext cx="914400" cy="868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1">
            <a:extLst>
              <a:ext uri="{FF2B5EF4-FFF2-40B4-BE49-F238E27FC236}">
                <a16:creationId xmlns:a16="http://schemas.microsoft.com/office/drawing/2014/main" id="{16E9E4DC-4279-9586-9037-5C251671EFB1}"/>
              </a:ext>
            </a:extLst>
          </p:cNvPr>
          <p:cNvPicPr/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184694" y="469377"/>
            <a:ext cx="914400" cy="68897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22767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F23DC-CD2A-C9DD-9361-934D5BD66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E36E10-301E-9D4C-5C49-45A0F4785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550" y="469377"/>
            <a:ext cx="10090756" cy="7096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</a:pP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O.T.T.O. Escursionismo LOMBARDIA</a:t>
            </a:r>
            <a:r>
              <a:rPr lang="it-IT" sz="1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 DI LAVORO ESCURSIONISMO SENIORES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5ADDEE35-911C-94F3-29FE-8BBFF338C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707"/>
            <a:ext cx="10515600" cy="49232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Risultati Pre-convegno Lombardo:</a:t>
            </a:r>
          </a:p>
          <a:p>
            <a:pPr marL="0" indent="0">
              <a:buNone/>
            </a:pPr>
            <a:endParaRPr lang="it-IT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attività Seniores delle sezioni sono in linea con le </a:t>
            </a:r>
            <a:r>
              <a:rPr lang="it-IT" sz="22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direttive CAI </a:t>
            </a:r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(stesura del calendario annuale, ricognizione, locandina, Direttore di escursione, ecc.). Per i non soci si procede con l’assicurazione giornaliera.</a:t>
            </a:r>
          </a:p>
          <a:p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si deve </a:t>
            </a:r>
            <a:r>
              <a:rPr lang="it-IT" sz="22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 abbandonare</a:t>
            </a:r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partecipante regolarmente iscritto senza staccare un accompagnatore dall’escursione.</a:t>
            </a:r>
          </a:p>
          <a:p>
            <a:r>
              <a:rPr lang="it-IT" sz="22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Regola</a:t>
            </a:r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fondamentale “fare il passo sull’ultimo” perché compito del direttore di escursione è quello di avere sotto controllo tutto il gruppo.</a:t>
            </a:r>
          </a:p>
          <a:p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22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coesione</a:t>
            </a:r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è un punto di forza per ogni partecipante oltre che per il gruppo.</a:t>
            </a:r>
          </a:p>
          <a:p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Fondamentale è la </a:t>
            </a:r>
            <a:r>
              <a:rPr lang="it-IT" sz="22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conoscenza</a:t>
            </a:r>
            <a:r>
              <a:rPr lang="it-IT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parte dei Direttori di escursione dei partecipanti per motivare tutti e per evitare eventuali problematiche durante le escursioni.</a:t>
            </a:r>
          </a:p>
          <a:p>
            <a:r>
              <a:rPr lang="it-IT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attività seniores vogliono essere </a:t>
            </a:r>
            <a:r>
              <a:rPr lang="it-IT" sz="2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inclusive</a:t>
            </a:r>
            <a:r>
              <a:rPr lang="it-IT" sz="2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Da qui l</a:t>
            </a:r>
            <a:r>
              <a:rPr lang="it-IT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necessità </a:t>
            </a:r>
            <a:r>
              <a:rPr lang="it-IT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suddividere le escursioni  </a:t>
            </a:r>
            <a:r>
              <a:rPr lang="it-IT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due percorsi distinti in modo da includere sia chi è più performante e chi meno in modo da arrivare tutti agli obbiettivi prefissati</a:t>
            </a:r>
          </a:p>
          <a:p>
            <a:r>
              <a:rPr lang="it-IT" sz="2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Confronto</a:t>
            </a:r>
            <a:r>
              <a:rPr lang="it-IT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le “altre associazioni” che offrono altre tipologie di escursionismo che possono e devono essere uno stimolo per migliorare</a:t>
            </a:r>
            <a:endParaRPr lang="it-IT" sz="2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B56D2DF-3158-4231-3967-BF8EB1155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956" y="310345"/>
            <a:ext cx="914400" cy="868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1">
            <a:extLst>
              <a:ext uri="{FF2B5EF4-FFF2-40B4-BE49-F238E27FC236}">
                <a16:creationId xmlns:a16="http://schemas.microsoft.com/office/drawing/2014/main" id="{85231F54-A529-1CE4-EC7B-EB6FF032B363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84694" y="469377"/>
            <a:ext cx="914400" cy="68897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313055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41240-5048-4636-C8EC-39E6687E0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578272-D96B-3722-58BD-7CFE26D27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550" y="469377"/>
            <a:ext cx="10090756" cy="7096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</a:pP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6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O.T.T.O. Escursionismo LOMBARDIA</a:t>
            </a:r>
            <a:r>
              <a:rPr lang="it-IT" sz="1800" b="1" kern="100" dirty="0">
                <a:solidFill>
                  <a:srgbClr val="0033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 DI LAVORO ESCURSIONISMO SENIORES</a:t>
            </a:r>
            <a:b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689BB181-BD51-7C25-3727-D3DBA47C1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707"/>
            <a:ext cx="10515600" cy="4923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2800" b="1" kern="100" dirty="0">
              <a:solidFill>
                <a:srgbClr val="0033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6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Conclusioni: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formazione</a:t>
            </a: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è un’esigenza sempre attuale perché pur aumentando la responsabilità dell’accompagnatore, in base al ruolo, c’è maggior consapevolezza legata alla formazione stessa. Ne beneficiano le istituzioni della sezione. Corso Monotematico per Seniores è </a:t>
            </a:r>
            <a:r>
              <a:rPr lang="it-IT" sz="20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risposta?</a:t>
            </a:r>
            <a:endParaRPr lang="it-IT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Risolvere lo scollamento delle diverse anime delle sezioni con un maggior </a:t>
            </a:r>
            <a:r>
              <a:rPr lang="it-IT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coinvolgimento</a:t>
            </a: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nelle attività parallele con giovani e famiglie.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Partecipare nei </a:t>
            </a:r>
            <a:r>
              <a:rPr lang="it-IT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ruoli apicali </a:t>
            </a: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(consiglio direttivo) con un rappresentante Seniores come si fa in ambito regionale e nazionale.  Ciò porta a rappresentare il gruppo seniores con le esigenze che via via si manifestano.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A588E54-E253-14E7-14D3-A9861DF02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956" y="310345"/>
            <a:ext cx="914400" cy="868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1">
            <a:extLst>
              <a:ext uri="{FF2B5EF4-FFF2-40B4-BE49-F238E27FC236}">
                <a16:creationId xmlns:a16="http://schemas.microsoft.com/office/drawing/2014/main" id="{5AE80E9D-9606-50A2-06FC-DB41F3B7E557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84694" y="469377"/>
            <a:ext cx="914400" cy="68897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3102555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592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Tema di Office</vt:lpstr>
      <vt:lpstr>   O.T.T.O. Escursionismo LOMBARDIA  GRUPPO DI LAVORO ESCURSIONISMO SENIORES </vt:lpstr>
      <vt:lpstr>   O.T.T.O. Escursionismo LOMBARDIA  GRUPPO DI LAVORO ESCURSIONISMO SENIORES </vt:lpstr>
      <vt:lpstr>   O.T.T.O. Escursionismo LOMBARDIA  GRUPPO DI LAVORO ESCURSIONISMO SENIORES </vt:lpstr>
      <vt:lpstr>   O.T.T.O. Escursionismo LOMBARDIA  GRUPPO DI LAVORO ESCURSIONISMO SENIORES </vt:lpstr>
      <vt:lpstr>   O.T.T.O. Escursionismo LOMBARDIA  GRUPPO DI LAVORO ESCURSIONISMO SENIORES </vt:lpstr>
      <vt:lpstr>   O.T.T.O. Escursionismo LOMBARDIA  GRUPPO DI LAVORO ESCURSIONISMO SENIORES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Mariangela Sarto</dc:creator>
  <cp:lastModifiedBy>Mariangela Sarto</cp:lastModifiedBy>
  <cp:revision>27</cp:revision>
  <dcterms:created xsi:type="dcterms:W3CDTF">2025-05-05T11:54:47Z</dcterms:created>
  <dcterms:modified xsi:type="dcterms:W3CDTF">2025-05-05T16:28:05Z</dcterms:modified>
</cp:coreProperties>
</file>