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71" r:id="rId2"/>
    <p:sldId id="258" r:id="rId3"/>
    <p:sldId id="256" r:id="rId4"/>
    <p:sldId id="267" r:id="rId5"/>
    <p:sldId id="259" r:id="rId6"/>
    <p:sldId id="261" r:id="rId7"/>
    <p:sldId id="264" r:id="rId8"/>
    <p:sldId id="263" r:id="rId9"/>
    <p:sldId id="266" r:id="rId10"/>
    <p:sldId id="265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FDED-4EED-4142-895D-C9EDD2234C77}" type="datetimeFigureOut">
              <a:rPr lang="it-IT" smtClean="0"/>
              <a:t>04/05/2025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297F-85B9-4D08-8348-899937389C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1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2E40B-9FD0-5EE7-A136-3E2A73345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EE08A3-74F2-D8E9-B42A-F7A3B700C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44DA28-37CB-CF43-A491-AD14D086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7FB-23F8-4465-AC53-BE3CCDE6CD6F}" type="datetime1">
              <a:rPr lang="it-IT" smtClean="0"/>
              <a:t>04/05/2025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E8335C-A331-E858-0C8F-3BEB2F10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56FCD-3249-DB5A-8996-5155DD7C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F3240-3111-671A-C60E-5D74B06C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4AA36C-B70F-5DAE-3168-F59B1161F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B1AE03-F05B-3536-4CF7-3560D027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3EE-B3FC-4A5C-8707-21EF9760DC4E}" type="datetime1">
              <a:rPr lang="it-IT" smtClean="0"/>
              <a:t>04/05/2025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E15460-13F3-91AC-AA83-3EEE5855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5EF205-F4A7-7731-9559-633E0BF8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28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FE64B6F-B648-DAD0-6C28-C0E56682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1C7113-141B-C54E-0194-540906FE3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246ED-2C54-0C92-6C3B-94CEADA7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B4E5-610B-4CCE-A1BD-FF0ADF52FCC3}" type="datetime1">
              <a:rPr lang="it-IT" smtClean="0"/>
              <a:t>04/05/2025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BB5A74-E8C7-672E-6FD3-5A3FB904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9A2D-899C-BCCD-9E5B-3869D607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9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189CC-9AEF-84A9-0192-4319DBB7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2946A-6B75-2E2F-1D48-1C8ABBB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9AFB0E-5A80-115C-46E5-52769700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A7B8-3D6A-49DF-ABBC-683932767EF1}" type="datetime1">
              <a:rPr lang="it-IT" smtClean="0"/>
              <a:t>04/05/2025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771E65-8984-08CA-996C-B051A6A5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7BD4A4-BEF3-7EF0-BCA7-EC9B2BDD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4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F3ED-CBCE-C40D-29CE-0FEC3AE5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C4D22D-AF15-9D98-A460-C2DAD17A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0ADB0E-0192-9E87-1C4C-FF0A0DBD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D2C3-8744-454D-99A4-BDB4EE32BCEE}" type="datetime1">
              <a:rPr lang="it-IT" smtClean="0"/>
              <a:t>04/05/2025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2FC9D5-AB8A-E136-40C6-CFCEE272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602F41-B90D-3392-3AD5-E5E4988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47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3FF7C-E037-978A-4F3C-C0596A99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91507C-6D81-2AB8-D761-96AAB0B1B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93AFD1-0687-08E2-A3DE-90E2D76AE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C65F91-0836-DBFB-689C-50B6F364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A201-45B7-4DAA-B61E-F252BCDFCD13}" type="datetime1">
              <a:rPr lang="it-IT" smtClean="0"/>
              <a:t>04/05/2025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09376C-3E42-2F26-6188-F3D38DF8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A8DD-7F16-26E7-7BA2-24BE3D77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21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C1630-655B-C19F-6951-B072EC4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83E52C-CD47-9DA8-E1F7-DC334A01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6D2B37-6FB9-37F9-9EEF-9C90B8BF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5585BA-633F-6CDC-0682-B9F3335ED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380397-F4D2-20FC-8A7C-1F95A65C4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8465FF-C63D-9DB7-C269-785BB4F0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790-A596-43F8-B6BF-777A615BB332}" type="datetime1">
              <a:rPr lang="it-IT" smtClean="0"/>
              <a:t>04/05/2025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24B542-049C-BCE9-CEED-6B62AE9D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F052A3-0251-25C2-0CC4-FBE9CB91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59FE2-9A3C-F42C-A0EE-64A305B4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9FD9DD-E158-BCBC-38B5-8573A83F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D12B-9B42-496D-823E-E708EF10D7C4}" type="datetime1">
              <a:rPr lang="it-IT" smtClean="0"/>
              <a:t>04/05/2025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639DF3-4268-45D1-52F7-196F40C9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279FAB-5600-511E-4D5D-11FC0C94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7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D0607E-7589-470E-14AC-81CDBB98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A66-F0D3-4C70-941F-0F0AB006DFA8}" type="datetime1">
              <a:rPr lang="it-IT" smtClean="0"/>
              <a:t>04/05/2025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A8FA42-8299-B0FF-E791-5A2D46DD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29EE80-E353-0916-A487-EC6BB3E2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7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EAFB8-A98A-550F-0B02-F9253CAC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13BC2-1AB4-EB4C-79B7-55BC5F28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8727A0-70F0-9753-230A-791013590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FDE9E-0BE3-7A79-2DBD-DB922525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9CF9-1B25-4733-9F3C-00FF7346FAF9}" type="datetime1">
              <a:rPr lang="it-IT" smtClean="0"/>
              <a:t>04/05/2025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C73064-6EFF-BB43-24E5-D13A6F51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83B8A8-BFB0-ACEF-E685-8DC49CF6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32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1DF22-5384-14ED-63FD-6172AD5F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B1E0B9-DDED-DF3D-2485-616106B15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859700-9009-0253-077C-9E52F22CC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979AFD-3315-557D-4127-0B336C57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13B6-DFE0-433E-AF24-626EB6CBAB20}" type="datetime1">
              <a:rPr lang="it-IT" smtClean="0"/>
              <a:t>04/05/2025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46F528-C374-7085-CB39-949F77B9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3445AF-A2D4-26FF-63F0-8BB9BD12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0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167B2F-05C1-3BCD-AADE-3AF8FC72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A23011-E601-2112-C3B8-BB1617E05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454FC9-01C5-9B51-4B0C-4ED1697CA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D3B6A-72E0-4ABC-A4BD-0265F83C82C2}" type="datetime1">
              <a:rPr lang="it-IT" smtClean="0"/>
              <a:t>04/05/2025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15BA82-F01E-6FC6-50FF-D48B7DD1C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AE BASSETTI ANGELO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2549A-AF74-9DD0-A9A6-FEEF2F0A9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6584F-596D-442E-8008-33B0C4465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32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i.it/organizzazione/organi-tecnici-centrali/commissione-centrale-escursionismo-e-cicloescursionism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B093C-0988-C11C-D48E-60C78853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B5DF65F-87D1-4B62-CC30-C50102B3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EC12171-C35E-5986-CD02-05F295913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DF385E-ECE3-E0D7-37E3-3923EB226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644AF8E-2FE4-91FF-CB36-DB99DEA7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154A11-B743-5902-5717-B8F969282C74}"/>
              </a:ext>
            </a:extLst>
          </p:cNvPr>
          <p:cNvSpPr txBox="1"/>
          <p:nvPr/>
        </p:nvSpPr>
        <p:spPr>
          <a:xfrm>
            <a:off x="1654629" y="2754086"/>
            <a:ext cx="89916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1°</a:t>
            </a:r>
          </a:p>
          <a:p>
            <a:pPr algn="ctr"/>
            <a:r>
              <a:rPr lang="it-IT" sz="2800" dirty="0"/>
              <a:t>CONVEGNO NAZIONALE ESCURSIONISMO SENIORES</a:t>
            </a:r>
          </a:p>
          <a:p>
            <a:pPr algn="ctr"/>
            <a:r>
              <a:rPr lang="it-IT" sz="3200" dirty="0"/>
              <a:t>VERONA 6 MAGGIO 2025</a:t>
            </a:r>
          </a:p>
        </p:txBody>
      </p:sp>
    </p:spTree>
    <p:extLst>
      <p:ext uri="{BB962C8B-B14F-4D97-AF65-F5344CB8AC3E}">
        <p14:creationId xmlns:p14="http://schemas.microsoft.com/office/powerpoint/2010/main" val="10411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60C6C-C1E1-5101-C5BC-D6DF2206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44C1438-B05E-B644-4CF6-A05F33EA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1DBCA2-73CF-B31C-1196-534BBDB14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138E2E-8CA0-5D3B-6C5F-6CE6857A0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11A18FE-2B4F-7F2B-FDF1-2F8598CA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A68B044-827C-475F-D4CE-5D1B9F194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971" y="1567543"/>
            <a:ext cx="6657931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BA6BA-E016-AB14-3D52-B612286C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5AAB99-C124-1C58-CDBD-2F2FAB28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C7634E-6EC4-B3D0-EE83-808D97B10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250920-6469-B274-8017-C65E65BF3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7BB0E2E-9ED1-2F5A-15DE-3BE25B6E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</p:spTree>
    <p:extLst>
      <p:ext uri="{BB962C8B-B14F-4D97-AF65-F5344CB8AC3E}">
        <p14:creationId xmlns:p14="http://schemas.microsoft.com/office/powerpoint/2010/main" val="376379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0B54D-BE61-0581-3A6B-B46087E2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9CCBC2-878C-90FE-436E-C7BA1195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5DEEE9-1F27-5EE0-CA8C-C9CF83D7D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398C23-EE64-14D9-DCE8-5946EA745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0E64273-66F6-E95F-4E26-8B625792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</p:spTree>
    <p:extLst>
      <p:ext uri="{BB962C8B-B14F-4D97-AF65-F5344CB8AC3E}">
        <p14:creationId xmlns:p14="http://schemas.microsoft.com/office/powerpoint/2010/main" val="138789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716C5-4474-2B24-88FB-23C45399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BA07231-C57E-F844-63AF-1AA892BB8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2383A0-3EDF-9F20-2E44-D6C66CE68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ED2D99-81B9-8EA9-58CA-808F17FE2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054DAB5-7C80-EBB6-4E64-BC3C668D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</p:spTree>
    <p:extLst>
      <p:ext uri="{BB962C8B-B14F-4D97-AF65-F5344CB8AC3E}">
        <p14:creationId xmlns:p14="http://schemas.microsoft.com/office/powerpoint/2010/main" val="21563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A61B8-13EC-BE1A-A22F-A6E248D49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C66F3A7-9DBC-A059-1E5B-579B99FF0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EABE5E-E67B-6C32-9B09-7366BF33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B20365C-1237-3DD5-4528-A4A84570C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ABE985F-3363-D48B-BCCF-912F5916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409F92-A739-0477-CC95-F303D2F0A41E}"/>
              </a:ext>
            </a:extLst>
          </p:cNvPr>
          <p:cNvSpPr txBox="1"/>
          <p:nvPr/>
        </p:nvSpPr>
        <p:spPr>
          <a:xfrm>
            <a:off x="435429" y="2122933"/>
            <a:ext cx="2503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PRESENZE CONVEGNO</a:t>
            </a:r>
          </a:p>
          <a:p>
            <a:r>
              <a:rPr lang="it-IT" sz="2400" b="1" dirty="0"/>
              <a:t>42 GRUPPI </a:t>
            </a:r>
          </a:p>
          <a:p>
            <a:r>
              <a:rPr lang="it-IT" sz="2400" b="1" dirty="0"/>
              <a:t>137</a:t>
            </a:r>
          </a:p>
          <a:p>
            <a:r>
              <a:rPr lang="it-IT" sz="2400" b="1" dirty="0"/>
              <a:t>ISCRITTI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64BC94-AA92-CEE3-2028-D3626E059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138" y="1569879"/>
            <a:ext cx="8359686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5C8546-E383-C3F9-26B3-20E88274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19582B-344A-7166-08BC-A4138BBD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2DEBD5-E832-67BD-AFDD-4F70A23BE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C1B5294-DEDB-5D12-91AF-4ECF29CD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FCB41B-4261-16FC-A859-BC8D528B2E2E}"/>
              </a:ext>
            </a:extLst>
          </p:cNvPr>
          <p:cNvSpPr txBox="1"/>
          <p:nvPr/>
        </p:nvSpPr>
        <p:spPr>
          <a:xfrm>
            <a:off x="359229" y="2677886"/>
            <a:ext cx="6444343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ESCURSIONISMO SENIORES NEL CAI</a:t>
            </a:r>
          </a:p>
          <a:p>
            <a:r>
              <a:rPr lang="it-IT" sz="2800" dirty="0"/>
              <a:t> </a:t>
            </a:r>
            <a:r>
              <a:rPr lang="it-IT" sz="3600" dirty="0"/>
              <a:t>RAPPRESENTANZA SENIORES</a:t>
            </a:r>
          </a:p>
          <a:p>
            <a:r>
              <a:rPr lang="it-IT" sz="3600" dirty="0"/>
              <a:t>REFERENTE SENIORES CCEC + GRUPPO LAVORO</a:t>
            </a:r>
          </a:p>
          <a:p>
            <a:r>
              <a:rPr lang="it-IT" sz="2400" dirty="0"/>
              <a:t>  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A4C776-7543-8778-A024-B94651433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999" y="1873403"/>
            <a:ext cx="4313916" cy="31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BD54C-3733-BE41-E546-5B166F48C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65F0F6D-F73D-D930-F1EF-A860F2AB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BB305B-E335-9580-7F9C-A26F61B2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7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600BD2A-A827-71EB-394C-3CB90E31C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4067B2D-D52A-2A58-B1DC-83C096A9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01D2C6-C8CD-B860-0CF5-D348DAD1CC97}"/>
              </a:ext>
            </a:extLst>
          </p:cNvPr>
          <p:cNvSpPr txBox="1"/>
          <p:nvPr/>
        </p:nvSpPr>
        <p:spPr>
          <a:xfrm>
            <a:off x="1391243" y="1211408"/>
            <a:ext cx="9374728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Quaderno 12 </a:t>
            </a:r>
            <a:r>
              <a:rPr lang="it-IT" sz="4800" b="1" dirty="0"/>
              <a:t>Indicazioni</a:t>
            </a:r>
            <a:r>
              <a:rPr lang="it-IT" sz="3600" b="1" dirty="0"/>
              <a:t> </a:t>
            </a:r>
            <a:r>
              <a:rPr lang="it-IT" sz="3200" b="1" dirty="0"/>
              <a:t>non </a:t>
            </a:r>
            <a:r>
              <a:rPr lang="it-IT" sz="4400" b="1" dirty="0"/>
              <a:t>regole</a:t>
            </a:r>
            <a:endParaRPr lang="it-IT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Corso monotematico 1°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Decalogo seniores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Sentiero Italia CAI 2024-2025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Indagine gruppi seniores 130 gruppi comunicazione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Tessera sanitaria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957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E3D3C9-FB10-F474-E978-564F9DD83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0E3282-EFFA-9533-8837-D2BC4188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BE5D39-0DF9-A59F-F52C-ED126EA4D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E605DD-F9C8-1459-FBD0-C4FF7BE89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F9BBE43-4C6E-49EE-9425-5C3E6E3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49118C-FCA0-844A-C3B2-50423F0675AF}"/>
              </a:ext>
            </a:extLst>
          </p:cNvPr>
          <p:cNvSpPr txBox="1"/>
          <p:nvPr/>
        </p:nvSpPr>
        <p:spPr>
          <a:xfrm>
            <a:off x="263385" y="1491343"/>
            <a:ext cx="1126458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 b="1" dirty="0"/>
              <a:t>Convegno nazionale escursionismo seniores</a:t>
            </a:r>
          </a:p>
          <a:p>
            <a:r>
              <a:rPr lang="it-IT" sz="4000" b="1" dirty="0"/>
              <a:t>Idea</a:t>
            </a:r>
            <a:r>
              <a:rPr lang="it-IT" sz="3600" dirty="0"/>
              <a:t> </a:t>
            </a:r>
            <a:r>
              <a:rPr lang="it-IT" dirty="0"/>
              <a:t>       </a:t>
            </a:r>
          </a:p>
          <a:p>
            <a:r>
              <a:rPr lang="it-IT" sz="4400" b="1" dirty="0"/>
              <a:t>Temi: Invecchiamento rapporti con CAI, FORMAZIONE</a:t>
            </a:r>
          </a:p>
          <a:p>
            <a:r>
              <a:rPr lang="it-IT" sz="4000" b="1" dirty="0"/>
              <a:t>Territorio    </a:t>
            </a:r>
          </a:p>
          <a:p>
            <a:r>
              <a:rPr lang="it-IT" sz="4000" b="1" dirty="0"/>
              <a:t> Ascolto      </a:t>
            </a:r>
          </a:p>
          <a:p>
            <a:r>
              <a:rPr lang="it-IT" sz="4000" b="1" dirty="0"/>
              <a:t>Pre convegni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940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BEF76-3910-FC46-1039-9CF5988A2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3FBD7F-0AAB-EBCA-10A9-5E9E2807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35E84AC-E660-611D-F6A4-D2902E7B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DE02EE-5392-945E-F3D2-1BF0E1CB4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281116B-8944-44A2-6696-5DD3E484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F3E9C2-C345-DEA8-8889-501EEC1E9E25}"/>
              </a:ext>
            </a:extLst>
          </p:cNvPr>
          <p:cNvSpPr txBox="1"/>
          <p:nvPr/>
        </p:nvSpPr>
        <p:spPr>
          <a:xfrm>
            <a:off x="2253343" y="2024743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E4E26F-11A0-2FB8-98A1-E6A1FA87375C}"/>
              </a:ext>
            </a:extLst>
          </p:cNvPr>
          <p:cNvSpPr txBox="1"/>
          <p:nvPr/>
        </p:nvSpPr>
        <p:spPr>
          <a:xfrm>
            <a:off x="1055915" y="2188029"/>
            <a:ext cx="10091056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Informazione  più </a:t>
            </a:r>
            <a:r>
              <a:rPr lang="it-IT" sz="6600" b="1" dirty="0"/>
              <a:t>formazione</a:t>
            </a:r>
            <a:r>
              <a:rPr lang="it-IT" sz="5400" b="1" dirty="0"/>
              <a:t>       </a:t>
            </a:r>
          </a:p>
          <a:p>
            <a:pPr algn="ctr"/>
            <a:r>
              <a:rPr lang="it-IT" sz="5400" b="1" dirty="0"/>
              <a:t>Più sicurezza</a:t>
            </a:r>
          </a:p>
          <a:p>
            <a:pPr algn="ctr"/>
            <a:r>
              <a:rPr lang="it-IT" sz="6600" b="1" dirty="0"/>
              <a:t>Minor rischio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37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4692C7-4670-A286-583C-15F1EBD1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573033F-73E6-1F15-4CD1-B22CE3D4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39EB0E-FE58-C1FD-D50E-0E6582A6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9176C47-9C7D-66FF-0817-64301A274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804B426-040E-79EA-4DF8-D68EF392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11681A-90E6-4CEB-B371-F9D6439A7CC3}"/>
              </a:ext>
            </a:extLst>
          </p:cNvPr>
          <p:cNvSpPr txBox="1"/>
          <p:nvPr/>
        </p:nvSpPr>
        <p:spPr>
          <a:xfrm>
            <a:off x="438910" y="1460823"/>
            <a:ext cx="10689771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/>
              <a:t>Si sono seguiti vari sistemi di formazione a volte </a:t>
            </a:r>
            <a:r>
              <a:rPr lang="it-IT" sz="5400" b="1" dirty="0"/>
              <a:t>Errati o di fantasia</a:t>
            </a:r>
          </a:p>
          <a:p>
            <a:r>
              <a:rPr lang="it-IT" sz="5400" b="1" dirty="0"/>
              <a:t>Il  CAI  Corsi</a:t>
            </a:r>
          </a:p>
          <a:p>
            <a:r>
              <a:rPr lang="it-IT" sz="3200" b="1" dirty="0"/>
              <a:t>CORSO MONOTEMATICO ESCURSIONISMO SENIORES 2°</a:t>
            </a:r>
          </a:p>
          <a:p>
            <a:r>
              <a:rPr lang="it-IT" sz="3200" b="1" dirty="0"/>
              <a:t>Perché modificarlo ???</a:t>
            </a:r>
          </a:p>
          <a:p>
            <a:r>
              <a:rPr lang="it-IT" sz="3200" b="1" dirty="0"/>
              <a:t>Presentazione corso Viscardi</a:t>
            </a:r>
          </a:p>
          <a:p>
            <a:r>
              <a:rPr lang="it-IT" sz="3200" b="1" dirty="0"/>
              <a:t>Lo trovate  sul sito all’interno del q 12 come allegato  come link</a:t>
            </a:r>
          </a:p>
          <a:p>
            <a:r>
              <a:rPr lang="it-IT" sz="3200" b="1" dirty="0"/>
              <a:t>Come allegato linee guida CCE corsi sezionali (monotematici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14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3B210-4204-02AA-7663-9AF52C0B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891FC0-8849-BB63-595F-B698EE22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DBF2E1-F129-EE16-2730-21C841A96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28DE0E-453C-AC00-D7D3-27A46256F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50DEEE-7469-0E6D-7B15-DD52A234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61D83E-37FF-5258-E3FE-8B6FB613E058}"/>
              </a:ext>
            </a:extLst>
          </p:cNvPr>
          <p:cNvSpPr txBox="1"/>
          <p:nvPr/>
        </p:nvSpPr>
        <p:spPr>
          <a:xfrm>
            <a:off x="947057" y="2274838"/>
            <a:ext cx="1004751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 b="1" dirty="0"/>
              <a:t>Nuove forme escursionismo seniores</a:t>
            </a:r>
          </a:p>
          <a:p>
            <a:r>
              <a:rPr lang="it-IT" sz="4000" b="1" dirty="0"/>
              <a:t>Passo lento</a:t>
            </a:r>
          </a:p>
          <a:p>
            <a:r>
              <a:rPr lang="it-IT" sz="4000" b="1" dirty="0"/>
              <a:t>Cammini</a:t>
            </a:r>
          </a:p>
          <a:p>
            <a:r>
              <a:rPr lang="it-IT" sz="4000" b="1" dirty="0"/>
              <a:t>Escursionismo ambientale/culturale</a:t>
            </a:r>
          </a:p>
        </p:txBody>
      </p:sp>
    </p:spTree>
    <p:extLst>
      <p:ext uri="{BB962C8B-B14F-4D97-AF65-F5344CB8AC3E}">
        <p14:creationId xmlns:p14="http://schemas.microsoft.com/office/powerpoint/2010/main" val="11987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20653-3CED-96B5-CB46-06DAB6473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B5283B-B05B-829E-AA52-075BF80D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5" y="138419"/>
            <a:ext cx="1127858" cy="1072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C79E5B7-0FD4-EDAA-BA2C-DDA1FC9A8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26" y="214503"/>
            <a:ext cx="1335141" cy="99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909E74-6EF1-8C08-96EB-FAD792756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358" y="455438"/>
            <a:ext cx="1335140" cy="755970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865F912-83CA-0BA1-012D-CD714939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AE BASSETTI ANGELO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589A40-2E1D-1459-27EE-5EA0082E475C}"/>
              </a:ext>
            </a:extLst>
          </p:cNvPr>
          <p:cNvSpPr txBox="1"/>
          <p:nvPr/>
        </p:nvSpPr>
        <p:spPr>
          <a:xfrm>
            <a:off x="263385" y="2307771"/>
            <a:ext cx="1159115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Consultare sito CCEC</a:t>
            </a:r>
          </a:p>
          <a:p>
            <a:pPr algn="ctr"/>
            <a:r>
              <a:rPr lang="it-IT" sz="3600"/>
              <a:t>Pagina seniores  </a:t>
            </a:r>
            <a:r>
              <a:rPr lang="it-IT" sz="3600" dirty="0"/>
              <a:t>Link</a:t>
            </a:r>
          </a:p>
          <a:p>
            <a:pPr algn="ctr"/>
            <a:r>
              <a:rPr lang="it-IT" sz="2800" dirty="0"/>
              <a:t>  </a:t>
            </a:r>
          </a:p>
          <a:p>
            <a:pPr algn="ctr"/>
            <a:r>
              <a:rPr lang="it-IT" sz="3200" dirty="0">
                <a:solidFill>
                  <a:schemeClr val="tx2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https://www.cai.it/organizzazione/organi-tecnici-centrali/commissione-centrale-escursionismo-e-cicloescursionismo</a:t>
            </a:r>
            <a:endParaRPr lang="it-IT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418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200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angelo basssetti</dc:creator>
  <cp:lastModifiedBy>angelo basssetti</cp:lastModifiedBy>
  <cp:revision>15</cp:revision>
  <dcterms:created xsi:type="dcterms:W3CDTF">2025-04-28T15:35:33Z</dcterms:created>
  <dcterms:modified xsi:type="dcterms:W3CDTF">2025-05-04T12:46:18Z</dcterms:modified>
</cp:coreProperties>
</file>