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5" r:id="rId4"/>
    <p:sldId id="258" r:id="rId5"/>
    <p:sldId id="259" r:id="rId6"/>
    <p:sldId id="283" r:id="rId7"/>
    <p:sldId id="264" r:id="rId8"/>
    <p:sldId id="268" r:id="rId9"/>
    <p:sldId id="270" r:id="rId10"/>
    <p:sldId id="28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77sp@gmail.com" userId="e3da0de5173d3f9c" providerId="LiveId" clId="{2A668BE3-ACC7-488B-A2C2-72B962EA3616}"/>
    <pc:docChg chg="undo custSel addSld delSld modSld">
      <pc:chgData name="cla77sp@gmail.com" userId="e3da0de5173d3f9c" providerId="LiveId" clId="{2A668BE3-ACC7-488B-A2C2-72B962EA3616}" dt="2022-09-15T14:02:06.151" v="9034" actId="20577"/>
      <pc:docMkLst>
        <pc:docMk/>
      </pc:docMkLst>
      <pc:sldChg chg="modSp mod">
        <pc:chgData name="cla77sp@gmail.com" userId="e3da0de5173d3f9c" providerId="LiveId" clId="{2A668BE3-ACC7-488B-A2C2-72B962EA3616}" dt="2022-09-15T13:55:46.065" v="8980" actId="1036"/>
        <pc:sldMkLst>
          <pc:docMk/>
          <pc:sldMk cId="2175417319" sldId="256"/>
        </pc:sldMkLst>
        <pc:spChg chg="mod">
          <ac:chgData name="cla77sp@gmail.com" userId="e3da0de5173d3f9c" providerId="LiveId" clId="{2A668BE3-ACC7-488B-A2C2-72B962EA3616}" dt="2022-09-15T13:55:24.408" v="8979" actId="20577"/>
          <ac:spMkLst>
            <pc:docMk/>
            <pc:sldMk cId="2175417319" sldId="256"/>
            <ac:spMk id="5" creationId="{00000000-0000-0000-0000-000000000000}"/>
          </ac:spMkLst>
        </pc:spChg>
        <pc:spChg chg="mod">
          <ac:chgData name="cla77sp@gmail.com" userId="e3da0de5173d3f9c" providerId="LiveId" clId="{2A668BE3-ACC7-488B-A2C2-72B962EA3616}" dt="2022-09-15T13:48:51.974" v="8742" actId="20577"/>
          <ac:spMkLst>
            <pc:docMk/>
            <pc:sldMk cId="2175417319" sldId="256"/>
            <ac:spMk id="6" creationId="{00000000-0000-0000-0000-000000000000}"/>
          </ac:spMkLst>
        </pc:spChg>
        <pc:picChg chg="mod">
          <ac:chgData name="cla77sp@gmail.com" userId="e3da0de5173d3f9c" providerId="LiveId" clId="{2A668BE3-ACC7-488B-A2C2-72B962EA3616}" dt="2022-09-15T13:55:46.065" v="8980" actId="1036"/>
          <ac:picMkLst>
            <pc:docMk/>
            <pc:sldMk cId="2175417319" sldId="256"/>
            <ac:picMk id="4" creationId="{00000000-0000-0000-0000-000000000000}"/>
          </ac:picMkLst>
        </pc:picChg>
      </pc:sldChg>
      <pc:sldChg chg="delSp modSp mod">
        <pc:chgData name="cla77sp@gmail.com" userId="e3da0de5173d3f9c" providerId="LiveId" clId="{2A668BE3-ACC7-488B-A2C2-72B962EA3616}" dt="2022-09-15T13:56:34.151" v="9011" actId="20577"/>
        <pc:sldMkLst>
          <pc:docMk/>
          <pc:sldMk cId="2715750370" sldId="257"/>
        </pc:sldMkLst>
        <pc:spChg chg="mod">
          <ac:chgData name="cla77sp@gmail.com" userId="e3da0de5173d3f9c" providerId="LiveId" clId="{2A668BE3-ACC7-488B-A2C2-72B962EA3616}" dt="2022-09-15T13:56:34.151" v="9011" actId="20577"/>
          <ac:spMkLst>
            <pc:docMk/>
            <pc:sldMk cId="2715750370" sldId="257"/>
            <ac:spMk id="2" creationId="{00000000-0000-0000-0000-000000000000}"/>
          </ac:spMkLst>
        </pc:spChg>
        <pc:picChg chg="del">
          <ac:chgData name="cla77sp@gmail.com" userId="e3da0de5173d3f9c" providerId="LiveId" clId="{2A668BE3-ACC7-488B-A2C2-72B962EA3616}" dt="2022-09-15T11:55:26.372" v="210" actId="478"/>
          <ac:picMkLst>
            <pc:docMk/>
            <pc:sldMk cId="2715750370" sldId="257"/>
            <ac:picMk id="3" creationId="{00000000-0000-0000-0000-000000000000}"/>
          </ac:picMkLst>
        </pc:picChg>
      </pc:sldChg>
      <pc:sldChg chg="delSp modSp mod">
        <pc:chgData name="cla77sp@gmail.com" userId="e3da0de5173d3f9c" providerId="LiveId" clId="{2A668BE3-ACC7-488B-A2C2-72B962EA3616}" dt="2022-09-15T13:58:06.156" v="9030" actId="20577"/>
        <pc:sldMkLst>
          <pc:docMk/>
          <pc:sldMk cId="2823130830" sldId="258"/>
        </pc:sldMkLst>
        <pc:spChg chg="mod">
          <ac:chgData name="cla77sp@gmail.com" userId="e3da0de5173d3f9c" providerId="LiveId" clId="{2A668BE3-ACC7-488B-A2C2-72B962EA3616}" dt="2022-09-15T13:58:06.156" v="9030" actId="20577"/>
          <ac:spMkLst>
            <pc:docMk/>
            <pc:sldMk cId="2823130830" sldId="258"/>
            <ac:spMk id="2" creationId="{00000000-0000-0000-0000-000000000000}"/>
          </ac:spMkLst>
        </pc:spChg>
        <pc:picChg chg="del">
          <ac:chgData name="cla77sp@gmail.com" userId="e3da0de5173d3f9c" providerId="LiveId" clId="{2A668BE3-ACC7-488B-A2C2-72B962EA3616}" dt="2022-09-15T12:00:37.112" v="1047" actId="478"/>
          <ac:picMkLst>
            <pc:docMk/>
            <pc:sldMk cId="2823130830" sldId="258"/>
            <ac:picMk id="5" creationId="{00000000-0000-0000-0000-000000000000}"/>
          </ac:picMkLst>
        </pc:picChg>
      </pc:sldChg>
      <pc:sldChg chg="modSp mod">
        <pc:chgData name="cla77sp@gmail.com" userId="e3da0de5173d3f9c" providerId="LiveId" clId="{2A668BE3-ACC7-488B-A2C2-72B962EA3616}" dt="2022-09-15T14:01:17.785" v="9031" actId="1036"/>
        <pc:sldMkLst>
          <pc:docMk/>
          <pc:sldMk cId="3539568901" sldId="259"/>
        </pc:sldMkLst>
        <pc:spChg chg="mod">
          <ac:chgData name="cla77sp@gmail.com" userId="e3da0de5173d3f9c" providerId="LiveId" clId="{2A668BE3-ACC7-488B-A2C2-72B962EA3616}" dt="2022-09-15T13:40:28.503" v="8578" actId="20577"/>
          <ac:spMkLst>
            <pc:docMk/>
            <pc:sldMk cId="3539568901" sldId="259"/>
            <ac:spMk id="2" creationId="{00000000-0000-0000-0000-000000000000}"/>
          </ac:spMkLst>
        </pc:spChg>
        <pc:picChg chg="mod">
          <ac:chgData name="cla77sp@gmail.com" userId="e3da0de5173d3f9c" providerId="LiveId" clId="{2A668BE3-ACC7-488B-A2C2-72B962EA3616}" dt="2022-09-15T14:01:17.785" v="9031" actId="1036"/>
          <ac:picMkLst>
            <pc:docMk/>
            <pc:sldMk cId="3539568901" sldId="259"/>
            <ac:picMk id="4" creationId="{00000000-0000-0000-0000-000000000000}"/>
          </ac:picMkLst>
        </pc:picChg>
      </pc:sldChg>
      <pc:sldChg chg="delSp modSp del mod">
        <pc:chgData name="cla77sp@gmail.com" userId="e3da0de5173d3f9c" providerId="LiveId" clId="{2A668BE3-ACC7-488B-A2C2-72B962EA3616}" dt="2022-09-15T12:10:52.697" v="2595" actId="2696"/>
        <pc:sldMkLst>
          <pc:docMk/>
          <pc:sldMk cId="457286358" sldId="260"/>
        </pc:sldMkLst>
        <pc:spChg chg="mod">
          <ac:chgData name="cla77sp@gmail.com" userId="e3da0de5173d3f9c" providerId="LiveId" clId="{2A668BE3-ACC7-488B-A2C2-72B962EA3616}" dt="2022-09-15T12:10:33.305" v="2594" actId="20577"/>
          <ac:spMkLst>
            <pc:docMk/>
            <pc:sldMk cId="457286358" sldId="260"/>
            <ac:spMk id="5" creationId="{00000000-0000-0000-0000-000000000000}"/>
          </ac:spMkLst>
        </pc:spChg>
        <pc:picChg chg="del">
          <ac:chgData name="cla77sp@gmail.com" userId="e3da0de5173d3f9c" providerId="LiveId" clId="{2A668BE3-ACC7-488B-A2C2-72B962EA3616}" dt="2022-09-15T12:09:47.218" v="2558" actId="478"/>
          <ac:picMkLst>
            <pc:docMk/>
            <pc:sldMk cId="457286358" sldId="260"/>
            <ac:picMk id="3" creationId="{00000000-0000-0000-0000-000000000000}"/>
          </ac:picMkLst>
        </pc:picChg>
        <pc:picChg chg="mod">
          <ac:chgData name="cla77sp@gmail.com" userId="e3da0de5173d3f9c" providerId="LiveId" clId="{2A668BE3-ACC7-488B-A2C2-72B962EA3616}" dt="2022-09-15T12:09:51.987" v="2559" actId="1076"/>
          <ac:picMkLst>
            <pc:docMk/>
            <pc:sldMk cId="457286358" sldId="260"/>
            <ac:picMk id="4" creationId="{00000000-0000-0000-0000-000000000000}"/>
          </ac:picMkLst>
        </pc:picChg>
      </pc:sldChg>
      <pc:sldChg chg="del">
        <pc:chgData name="cla77sp@gmail.com" userId="e3da0de5173d3f9c" providerId="LiveId" clId="{2A668BE3-ACC7-488B-A2C2-72B962EA3616}" dt="2022-09-15T12:10:55.799" v="2596" actId="2696"/>
        <pc:sldMkLst>
          <pc:docMk/>
          <pc:sldMk cId="3075340344" sldId="261"/>
        </pc:sldMkLst>
      </pc:sldChg>
      <pc:sldChg chg="del">
        <pc:chgData name="cla77sp@gmail.com" userId="e3da0de5173d3f9c" providerId="LiveId" clId="{2A668BE3-ACC7-488B-A2C2-72B962EA3616}" dt="2022-09-15T12:10:58.624" v="2597" actId="2696"/>
        <pc:sldMkLst>
          <pc:docMk/>
          <pc:sldMk cId="412200733" sldId="262"/>
        </pc:sldMkLst>
      </pc:sldChg>
      <pc:sldChg chg="del">
        <pc:chgData name="cla77sp@gmail.com" userId="e3da0de5173d3f9c" providerId="LiveId" clId="{2A668BE3-ACC7-488B-A2C2-72B962EA3616}" dt="2022-09-15T12:11:01.745" v="2598" actId="2696"/>
        <pc:sldMkLst>
          <pc:docMk/>
          <pc:sldMk cId="3419618831" sldId="263"/>
        </pc:sldMkLst>
      </pc:sldChg>
      <pc:sldChg chg="modSp mod">
        <pc:chgData name="cla77sp@gmail.com" userId="e3da0de5173d3f9c" providerId="LiveId" clId="{2A668BE3-ACC7-488B-A2C2-72B962EA3616}" dt="2022-09-15T13:42:22.405" v="8580" actId="20577"/>
        <pc:sldMkLst>
          <pc:docMk/>
          <pc:sldMk cId="651415584" sldId="264"/>
        </pc:sldMkLst>
        <pc:spChg chg="mod">
          <ac:chgData name="cla77sp@gmail.com" userId="e3da0de5173d3f9c" providerId="LiveId" clId="{2A668BE3-ACC7-488B-A2C2-72B962EA3616}" dt="2022-09-15T13:42:22.405" v="8580" actId="20577"/>
          <ac:spMkLst>
            <pc:docMk/>
            <pc:sldMk cId="651415584" sldId="264"/>
            <ac:spMk id="2" creationId="{00000000-0000-0000-0000-000000000000}"/>
          </ac:spMkLst>
        </pc:spChg>
        <pc:picChg chg="mod">
          <ac:chgData name="cla77sp@gmail.com" userId="e3da0de5173d3f9c" providerId="LiveId" clId="{2A668BE3-ACC7-488B-A2C2-72B962EA3616}" dt="2022-09-15T13:06:16.179" v="6803" actId="1076"/>
          <ac:picMkLst>
            <pc:docMk/>
            <pc:sldMk cId="651415584" sldId="264"/>
            <ac:picMk id="4" creationId="{00000000-0000-0000-0000-000000000000}"/>
          </ac:picMkLst>
        </pc:picChg>
      </pc:sldChg>
      <pc:sldChg chg="del">
        <pc:chgData name="cla77sp@gmail.com" userId="e3da0de5173d3f9c" providerId="LiveId" clId="{2A668BE3-ACC7-488B-A2C2-72B962EA3616}" dt="2022-09-15T12:16:00.268" v="3664" actId="2696"/>
        <pc:sldMkLst>
          <pc:docMk/>
          <pc:sldMk cId="4170405892" sldId="265"/>
        </pc:sldMkLst>
      </pc:sldChg>
      <pc:sldChg chg="del">
        <pc:chgData name="cla77sp@gmail.com" userId="e3da0de5173d3f9c" providerId="LiveId" clId="{2A668BE3-ACC7-488B-A2C2-72B962EA3616}" dt="2022-09-15T12:16:09.148" v="3665" actId="2696"/>
        <pc:sldMkLst>
          <pc:docMk/>
          <pc:sldMk cId="3017534985" sldId="266"/>
        </pc:sldMkLst>
      </pc:sldChg>
      <pc:sldChg chg="del">
        <pc:chgData name="cla77sp@gmail.com" userId="e3da0de5173d3f9c" providerId="LiveId" clId="{2A668BE3-ACC7-488B-A2C2-72B962EA3616}" dt="2022-09-15T12:16:13.181" v="3666" actId="2696"/>
        <pc:sldMkLst>
          <pc:docMk/>
          <pc:sldMk cId="6098847" sldId="267"/>
        </pc:sldMkLst>
      </pc:sldChg>
      <pc:sldChg chg="modSp mod">
        <pc:chgData name="cla77sp@gmail.com" userId="e3da0de5173d3f9c" providerId="LiveId" clId="{2A668BE3-ACC7-488B-A2C2-72B962EA3616}" dt="2022-09-15T13:09:38.469" v="6814" actId="20577"/>
        <pc:sldMkLst>
          <pc:docMk/>
          <pc:sldMk cId="360601873" sldId="268"/>
        </pc:sldMkLst>
        <pc:spChg chg="mod">
          <ac:chgData name="cla77sp@gmail.com" userId="e3da0de5173d3f9c" providerId="LiveId" clId="{2A668BE3-ACC7-488B-A2C2-72B962EA3616}" dt="2022-09-15T13:09:38.469" v="6814" actId="20577"/>
          <ac:spMkLst>
            <pc:docMk/>
            <pc:sldMk cId="360601873" sldId="268"/>
            <ac:spMk id="2" creationId="{00000000-0000-0000-0000-000000000000}"/>
          </ac:spMkLst>
        </pc:spChg>
      </pc:sldChg>
      <pc:sldChg chg="del">
        <pc:chgData name="cla77sp@gmail.com" userId="e3da0de5173d3f9c" providerId="LiveId" clId="{2A668BE3-ACC7-488B-A2C2-72B962EA3616}" dt="2022-09-15T12:23:20.245" v="5545" actId="2696"/>
        <pc:sldMkLst>
          <pc:docMk/>
          <pc:sldMk cId="837795345" sldId="269"/>
        </pc:sldMkLst>
      </pc:sldChg>
      <pc:sldChg chg="modSp mod">
        <pc:chgData name="cla77sp@gmail.com" userId="e3da0de5173d3f9c" providerId="LiveId" clId="{2A668BE3-ACC7-488B-A2C2-72B962EA3616}" dt="2022-09-15T12:25:42.753" v="5821" actId="255"/>
        <pc:sldMkLst>
          <pc:docMk/>
          <pc:sldMk cId="1946762364" sldId="270"/>
        </pc:sldMkLst>
        <pc:spChg chg="mod">
          <ac:chgData name="cla77sp@gmail.com" userId="e3da0de5173d3f9c" providerId="LiveId" clId="{2A668BE3-ACC7-488B-A2C2-72B962EA3616}" dt="2022-09-15T12:25:42.753" v="5821" actId="255"/>
          <ac:spMkLst>
            <pc:docMk/>
            <pc:sldMk cId="1946762364" sldId="270"/>
            <ac:spMk id="2" creationId="{00000000-0000-0000-0000-000000000000}"/>
          </ac:spMkLst>
        </pc:spChg>
      </pc:sldChg>
      <pc:sldChg chg="del">
        <pc:chgData name="cla77sp@gmail.com" userId="e3da0de5173d3f9c" providerId="LiveId" clId="{2A668BE3-ACC7-488B-A2C2-72B962EA3616}" dt="2022-09-15T12:25:51.956" v="5822" actId="2696"/>
        <pc:sldMkLst>
          <pc:docMk/>
          <pc:sldMk cId="2619409886" sldId="271"/>
        </pc:sldMkLst>
      </pc:sldChg>
      <pc:sldChg chg="del">
        <pc:chgData name="cla77sp@gmail.com" userId="e3da0de5173d3f9c" providerId="LiveId" clId="{2A668BE3-ACC7-488B-A2C2-72B962EA3616}" dt="2022-09-15T12:25:55.208" v="5823" actId="2696"/>
        <pc:sldMkLst>
          <pc:docMk/>
          <pc:sldMk cId="1089548744" sldId="272"/>
        </pc:sldMkLst>
      </pc:sldChg>
      <pc:sldChg chg="del">
        <pc:chgData name="cla77sp@gmail.com" userId="e3da0de5173d3f9c" providerId="LiveId" clId="{2A668BE3-ACC7-488B-A2C2-72B962EA3616}" dt="2022-09-15T12:25:58.131" v="5824" actId="2696"/>
        <pc:sldMkLst>
          <pc:docMk/>
          <pc:sldMk cId="2605999553" sldId="273"/>
        </pc:sldMkLst>
      </pc:sldChg>
      <pc:sldChg chg="del">
        <pc:chgData name="cla77sp@gmail.com" userId="e3da0de5173d3f9c" providerId="LiveId" clId="{2A668BE3-ACC7-488B-A2C2-72B962EA3616}" dt="2022-09-15T12:26:01.057" v="5825" actId="2696"/>
        <pc:sldMkLst>
          <pc:docMk/>
          <pc:sldMk cId="3490825835" sldId="274"/>
        </pc:sldMkLst>
      </pc:sldChg>
      <pc:sldChg chg="del">
        <pc:chgData name="cla77sp@gmail.com" userId="e3da0de5173d3f9c" providerId="LiveId" clId="{2A668BE3-ACC7-488B-A2C2-72B962EA3616}" dt="2022-09-15T12:26:06.434" v="5826" actId="2696"/>
        <pc:sldMkLst>
          <pc:docMk/>
          <pc:sldMk cId="3429815789" sldId="275"/>
        </pc:sldMkLst>
      </pc:sldChg>
      <pc:sldChg chg="del">
        <pc:chgData name="cla77sp@gmail.com" userId="e3da0de5173d3f9c" providerId="LiveId" clId="{2A668BE3-ACC7-488B-A2C2-72B962EA3616}" dt="2022-09-15T12:26:09.718" v="5827" actId="2696"/>
        <pc:sldMkLst>
          <pc:docMk/>
          <pc:sldMk cId="3943173042" sldId="276"/>
        </pc:sldMkLst>
      </pc:sldChg>
      <pc:sldChg chg="del">
        <pc:chgData name="cla77sp@gmail.com" userId="e3da0de5173d3f9c" providerId="LiveId" clId="{2A668BE3-ACC7-488B-A2C2-72B962EA3616}" dt="2022-09-15T12:26:12.956" v="5828" actId="2696"/>
        <pc:sldMkLst>
          <pc:docMk/>
          <pc:sldMk cId="3534681334" sldId="277"/>
        </pc:sldMkLst>
      </pc:sldChg>
      <pc:sldChg chg="del">
        <pc:chgData name="cla77sp@gmail.com" userId="e3da0de5173d3f9c" providerId="LiveId" clId="{2A668BE3-ACC7-488B-A2C2-72B962EA3616}" dt="2022-09-15T12:26:16.308" v="5829" actId="2696"/>
        <pc:sldMkLst>
          <pc:docMk/>
          <pc:sldMk cId="3789740654" sldId="278"/>
        </pc:sldMkLst>
      </pc:sldChg>
      <pc:sldChg chg="del">
        <pc:chgData name="cla77sp@gmail.com" userId="e3da0de5173d3f9c" providerId="LiveId" clId="{2A668BE3-ACC7-488B-A2C2-72B962EA3616}" dt="2022-09-15T12:26:19.151" v="5830" actId="2696"/>
        <pc:sldMkLst>
          <pc:docMk/>
          <pc:sldMk cId="766294021" sldId="279"/>
        </pc:sldMkLst>
      </pc:sldChg>
      <pc:sldChg chg="del">
        <pc:chgData name="cla77sp@gmail.com" userId="e3da0de5173d3f9c" providerId="LiveId" clId="{2A668BE3-ACC7-488B-A2C2-72B962EA3616}" dt="2022-09-15T12:26:22.283" v="5831" actId="2696"/>
        <pc:sldMkLst>
          <pc:docMk/>
          <pc:sldMk cId="2751842002" sldId="280"/>
        </pc:sldMkLst>
      </pc:sldChg>
      <pc:sldChg chg="del">
        <pc:chgData name="cla77sp@gmail.com" userId="e3da0de5173d3f9c" providerId="LiveId" clId="{2A668BE3-ACC7-488B-A2C2-72B962EA3616}" dt="2022-09-15T12:26:24.856" v="5832" actId="2696"/>
        <pc:sldMkLst>
          <pc:docMk/>
          <pc:sldMk cId="4067689820" sldId="281"/>
        </pc:sldMkLst>
      </pc:sldChg>
      <pc:sldChg chg="modSp">
        <pc:chgData name="cla77sp@gmail.com" userId="e3da0de5173d3f9c" providerId="LiveId" clId="{2A668BE3-ACC7-488B-A2C2-72B962EA3616}" dt="2022-09-15T12:27:41.925" v="5833" actId="14826"/>
        <pc:sldMkLst>
          <pc:docMk/>
          <pc:sldMk cId="2175224647" sldId="282"/>
        </pc:sldMkLst>
        <pc:picChg chg="mod">
          <ac:chgData name="cla77sp@gmail.com" userId="e3da0de5173d3f9c" providerId="LiveId" clId="{2A668BE3-ACC7-488B-A2C2-72B962EA3616}" dt="2022-09-15T12:27:41.925" v="5833" actId="14826"/>
          <ac:picMkLst>
            <pc:docMk/>
            <pc:sldMk cId="2175224647" sldId="282"/>
            <ac:picMk id="3" creationId="{00000000-0000-0000-0000-000000000000}"/>
          </ac:picMkLst>
        </pc:picChg>
      </pc:sldChg>
      <pc:sldChg chg="modSp add mod">
        <pc:chgData name="cla77sp@gmail.com" userId="e3da0de5173d3f9c" providerId="LiveId" clId="{2A668BE3-ACC7-488B-A2C2-72B962EA3616}" dt="2022-09-15T14:02:06.151" v="9034" actId="20577"/>
        <pc:sldMkLst>
          <pc:docMk/>
          <pc:sldMk cId="2427854077" sldId="283"/>
        </pc:sldMkLst>
        <pc:spChg chg="mod">
          <ac:chgData name="cla77sp@gmail.com" userId="e3da0de5173d3f9c" providerId="LiveId" clId="{2A668BE3-ACC7-488B-A2C2-72B962EA3616}" dt="2022-09-15T14:02:06.151" v="9034" actId="20577"/>
          <ac:spMkLst>
            <pc:docMk/>
            <pc:sldMk cId="2427854077" sldId="283"/>
            <ac:spMk id="2" creationId="{00000000-0000-0000-0000-000000000000}"/>
          </ac:spMkLst>
        </pc:spChg>
        <pc:picChg chg="mod">
          <ac:chgData name="cla77sp@gmail.com" userId="e3da0de5173d3f9c" providerId="LiveId" clId="{2A668BE3-ACC7-488B-A2C2-72B962EA3616}" dt="2022-09-15T12:54:51.886" v="6488" actId="1076"/>
          <ac:picMkLst>
            <pc:docMk/>
            <pc:sldMk cId="2427854077" sldId="283"/>
            <ac:picMk id="4" creationId="{00000000-0000-0000-0000-000000000000}"/>
          </ac:picMkLst>
        </pc:picChg>
      </pc:sldChg>
      <pc:sldChg chg="modSp add del mod">
        <pc:chgData name="cla77sp@gmail.com" userId="e3da0de5173d3f9c" providerId="LiveId" clId="{2A668BE3-ACC7-488B-A2C2-72B962EA3616}" dt="2022-09-15T13:31:13.854" v="8359" actId="2696"/>
        <pc:sldMkLst>
          <pc:docMk/>
          <pc:sldMk cId="4025101826" sldId="284"/>
        </pc:sldMkLst>
        <pc:spChg chg="mod">
          <ac:chgData name="cla77sp@gmail.com" userId="e3da0de5173d3f9c" providerId="LiveId" clId="{2A668BE3-ACC7-488B-A2C2-72B962EA3616}" dt="2022-09-15T13:29:50.532" v="8356" actId="20577"/>
          <ac:spMkLst>
            <pc:docMk/>
            <pc:sldMk cId="4025101826" sldId="284"/>
            <ac:spMk id="2" creationId="{00000000-0000-0000-0000-000000000000}"/>
          </ac:spMkLst>
        </pc:spChg>
      </pc:sldChg>
      <pc:sldChg chg="modSp add mod">
        <pc:chgData name="cla77sp@gmail.com" userId="e3da0de5173d3f9c" providerId="LiveId" clId="{2A668BE3-ACC7-488B-A2C2-72B962EA3616}" dt="2022-09-15T13:34:07.446" v="8434" actId="20577"/>
        <pc:sldMkLst>
          <pc:docMk/>
          <pc:sldMk cId="3791898944" sldId="285"/>
        </pc:sldMkLst>
        <pc:spChg chg="mod">
          <ac:chgData name="cla77sp@gmail.com" userId="e3da0de5173d3f9c" providerId="LiveId" clId="{2A668BE3-ACC7-488B-A2C2-72B962EA3616}" dt="2022-09-15T13:34:07.446" v="8434" actId="20577"/>
          <ac:spMkLst>
            <pc:docMk/>
            <pc:sldMk cId="3791898944" sldId="285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F248D-52B5-4491-A0B9-62144822B53B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6D2BF-6F63-4498-AEA0-A029F61C9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7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6D2BF-6F63-4498-AEA0-A029F61C989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881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7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45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427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07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70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55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96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77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33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9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33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59F48-594A-4DF2-B98D-8CEDBEF1E317}" type="datetimeFigureOut">
              <a:rPr lang="it-IT" smtClean="0"/>
              <a:t>15/09/2022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13D4D-B90E-4D44-AC6A-581DED86C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55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868659" y="3212976"/>
            <a:ext cx="74067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5">
                    <a:lumMod val="50000"/>
                  </a:schemeClr>
                </a:solidFill>
              </a:rPr>
              <a:t>AZIONI  DA INTRAPRENDERE CONSEGUENTEMENTE </a:t>
            </a:r>
          </a:p>
          <a:p>
            <a:pPr algn="ctr"/>
            <a:r>
              <a:rPr lang="it-IT" sz="2400" b="1" dirty="0">
                <a:solidFill>
                  <a:schemeClr val="accent5">
                    <a:lumMod val="50000"/>
                  </a:schemeClr>
                </a:solidFill>
              </a:rPr>
              <a:t>LA PROPOSTA DI RIDUZIONE DEL PARCO SILENTE-VELINO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220072" y="4293096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Relatori :</a:t>
            </a:r>
          </a:p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Antonio Di Grottole</a:t>
            </a:r>
          </a:p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Loredana Roda’</a:t>
            </a:r>
          </a:p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Antonio Mongelli</a:t>
            </a:r>
          </a:p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Mario Sala</a:t>
            </a:r>
          </a:p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Giorgio Monteverdi</a:t>
            </a:r>
          </a:p>
          <a:p>
            <a:pPr algn="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Claudia Venturi           </a:t>
            </a:r>
          </a:p>
        </p:txBody>
      </p:sp>
    </p:spTree>
    <p:extLst>
      <p:ext uri="{BB962C8B-B14F-4D97-AF65-F5344CB8AC3E}">
        <p14:creationId xmlns:p14="http://schemas.microsoft.com/office/powerpoint/2010/main" val="217541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07" y="-26640"/>
            <a:ext cx="9144000" cy="68580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6364" y="2060848"/>
            <a:ext cx="5191257" cy="388843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139952" y="5013176"/>
            <a:ext cx="113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i="1" dirty="0">
                <a:solidFill>
                  <a:schemeClr val="bg1"/>
                </a:solidFill>
              </a:rPr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217522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1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11560" y="2492896"/>
            <a:ext cx="792088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INQUADRAMENTO DEL PROBLEMA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Annuncio da parte della  giunta regionale della regione Abruzzo di un provvedimento volto alla riduzione dell’area del Parco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Zone interessate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 Valle dell’Aterno dove il contenzioso principale è la caccia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Altipiano delle rocche dove si pensa ad un progetto di ampliamento della zona sciistica Ovindoli-Magnola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5750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1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11560" y="2492896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/>
              <a:t>BIODIVERSITA’</a:t>
            </a:r>
          </a:p>
          <a:p>
            <a:pPr algn="just">
              <a:lnSpc>
                <a:spcPct val="150000"/>
              </a:lnSpc>
            </a:pPr>
            <a:r>
              <a:rPr lang="it-IT" sz="2400" dirty="0"/>
              <a:t>Nel parco sono presenti diversi tipi di ambiente, ciascuno  caratterizzato da differenti tipi di fauna e vegetazione  ed habitat; da qui la presenza di una notevole biodiversità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189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1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11560" y="2204864"/>
            <a:ext cx="79208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POSIZIONI DEL C.A.I.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AREE PROTETTE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Punto 1 del </a:t>
            </a:r>
            <a:r>
              <a:rPr lang="it-IT" sz="2400" dirty="0" err="1"/>
              <a:t>bidecalogo</a:t>
            </a:r>
            <a:r>
              <a:rPr lang="it-IT" sz="2400" dirty="0"/>
              <a:t> in cui si afferma la contrarietà alla riduzione delle aree protette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Punto 9 del 2°documento di posizionamento di «il CAI e l’</a:t>
            </a:r>
            <a:r>
              <a:rPr lang="it-IT" sz="2400" dirty="0" err="1"/>
              <a:t>ambiente»in</a:t>
            </a:r>
            <a:r>
              <a:rPr lang="it-IT" sz="2400" dirty="0"/>
              <a:t> cui si ribadisce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it-IT" sz="2400" dirty="0"/>
              <a:t>La ferma intenzione del CAI di difendere le aree protette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it-IT" sz="2400" dirty="0"/>
              <a:t>L’affermazione secondo cui le aree protette possono divenire vettori di una economia sostenibile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3130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41039" y="2178709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INDUSTRIA DELLO SCI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Punto 4 del </a:t>
            </a:r>
            <a:r>
              <a:rPr lang="it-IT" sz="2400" dirty="0" err="1"/>
              <a:t>bidecalogo</a:t>
            </a:r>
            <a:r>
              <a:rPr lang="it-IT" sz="2400" dirty="0"/>
              <a:t> (turismo montano) in cui si afferma la contrarietà ad ampliare impianti preesistenti sotto i 2000m di quota anche in merito al trend climatico attuale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Punto 7 del 1° documento di posizionamento di «il CAI e l’ambiente» che oltre a ribadire quanto espresso precedentemente esprime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it-IT" sz="2400" dirty="0"/>
              <a:t>Posizioni nettamente contrarie all’innevamento artificiale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it-IT" sz="2400" dirty="0"/>
              <a:t>Spinta verso modelli di sviluppo alternativi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it-IT" sz="2400" dirty="0"/>
              <a:t>Proposta di forme di turismo invernale differenti dallo sci alpino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956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6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41039" y="2178709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QUESTIONE DELLA CACCIA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Punto 6 del </a:t>
            </a:r>
            <a:r>
              <a:rPr lang="it-IT" sz="2400" dirty="0" err="1"/>
              <a:t>bidecalogo</a:t>
            </a:r>
            <a:r>
              <a:rPr lang="it-IT" sz="2400" dirty="0"/>
              <a:t> in cui si afferma che il CAI mantiene una posizione di rispetto delle norme vigenti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Si fa presente che il parco è stato interessato dalla reintroduzione del camoscio appenninico in base ad </a:t>
            </a:r>
            <a:r>
              <a:rPr lang="it-IT" sz="2400"/>
              <a:t>un progetto </a:t>
            </a:r>
            <a:r>
              <a:rPr lang="it-IT" sz="2400" dirty="0"/>
              <a:t>cui il CAI ha partecipato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La salvaguardia della biodiversità viste le molteplici specie </a:t>
            </a:r>
            <a:r>
              <a:rPr lang="it-IT" sz="2400" dirty="0" err="1"/>
              <a:t>fuanistiche</a:t>
            </a:r>
            <a:r>
              <a:rPr lang="it-IT" sz="2400" dirty="0"/>
              <a:t>  presenti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2785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11560" y="2204864"/>
            <a:ext cx="7920880" cy="4342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/>
              <a:t>REPERIMENTO INFORMAZIONI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Cartografia in cui si vedono i confini attuali del parco e quelli proposti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Accertarsi che esiste una zona ZPS ed SIC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Trovata una VIA inerente al progetto sciistico su Altopiano delle Rocche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Reperimento delibera della giunta regionale in cui si parla della riduzione dei confini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Reperimento documento del progetto di legge in merito alla nuova disciplina del parco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dirty="0"/>
              <a:t>Ulteriori documenti in cui si attesta  la proposta partita dai comuni interessati alla riduzione</a:t>
            </a:r>
          </a:p>
        </p:txBody>
      </p:sp>
    </p:spTree>
    <p:extLst>
      <p:ext uri="{BB962C8B-B14F-4D97-AF65-F5344CB8AC3E}">
        <p14:creationId xmlns:p14="http://schemas.microsoft.com/office/powerpoint/2010/main" val="65141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1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11560" y="2204864"/>
            <a:ext cx="792088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AZIONI DA INTRAPRENDERE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dirty="0"/>
              <a:t>Analisi della VIA anche con l’aiuto di eventuali tecnici competenti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dirty="0"/>
              <a:t>Coinvolgere i presidenti  delle sezioni della zona interessata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dirty="0"/>
              <a:t>Portare l’analisi del problema al Gruppo Regionale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dirty="0"/>
              <a:t>Informare in via preliminare la CCTAM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dirty="0"/>
              <a:t>Cercare la collaborazione di ulteriori associazioni riconosciute in ambito della difesa ambientale ed eventuali  associazioni locali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dirty="0"/>
              <a:t>Coinvolgere l’opinione pubblica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dirty="0"/>
              <a:t>Informarle dettagliatamente del problema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dirty="0"/>
              <a:t>Eventuali manifestazioni a supporto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dirty="0"/>
              <a:t>Eventuali raccolte firme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dirty="0"/>
              <a:t>Ricordare gli sforzi fatti per la reintroduzione di specie endemiche (Camoscio Appenninico)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60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07" y="-5071"/>
            <a:ext cx="9144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611560" y="2204864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SOLUZIONI ALTERNATIVE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/>
              <a:t>Proposta di attività outdoor differenti dal solo sci da discesa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/>
              <a:t>Coinvolgimento popolazioni locali su proposte di turismo alternativo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/>
              <a:t>Attivazione di proposte multiple in modo da diluire la fruizione turistica nell’arco di tutto l’anno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6762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495</Words>
  <Application>Microsoft Office PowerPoint</Application>
  <PresentationFormat>Presentazione su schermo (4:3)</PresentationFormat>
  <Paragraphs>59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Claudia</dc:creator>
  <cp:lastModifiedBy>cla77sp@gmail.com</cp:lastModifiedBy>
  <cp:revision>37</cp:revision>
  <dcterms:created xsi:type="dcterms:W3CDTF">2021-08-04T18:30:22Z</dcterms:created>
  <dcterms:modified xsi:type="dcterms:W3CDTF">2022-09-15T14:02:08Z</dcterms:modified>
</cp:coreProperties>
</file>